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F2C1A06-39A1-4122-9E8E-B9E265881909}" type="datetimeFigureOut">
              <a:rPr lang="en-US" smtClean="0"/>
              <a:t>5/2/2010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3FFA9B1-C51E-4807-9795-11F746AEBC4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2C1A06-39A1-4122-9E8E-B9E265881909}" type="datetimeFigureOut">
              <a:rPr lang="en-US" smtClean="0"/>
              <a:t>5/2/2010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FFA9B1-C51E-4807-9795-11F746AEBC4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0F2C1A06-39A1-4122-9E8E-B9E265881909}" type="datetimeFigureOut">
              <a:rPr lang="en-US" smtClean="0"/>
              <a:t>5/2/2010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3FFA9B1-C51E-4807-9795-11F746AEBC4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2C1A06-39A1-4122-9E8E-B9E265881909}" type="datetimeFigureOut">
              <a:rPr lang="en-US" smtClean="0"/>
              <a:t>5/2/2010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FFA9B1-C51E-4807-9795-11F746AEBC4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F2C1A06-39A1-4122-9E8E-B9E265881909}" type="datetimeFigureOut">
              <a:rPr lang="en-US" smtClean="0"/>
              <a:t>5/2/2010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F3FFA9B1-C51E-4807-9795-11F746AEBC4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2C1A06-39A1-4122-9E8E-B9E265881909}" type="datetimeFigureOut">
              <a:rPr lang="en-US" smtClean="0"/>
              <a:t>5/2/2010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3FFA9B1-C51E-4807-9795-11F746AEBC4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F2C1A06-39A1-4122-9E8E-B9E265881909}" type="datetimeFigureOut">
              <a:rPr lang="en-US" smtClean="0"/>
              <a:t>5/2/2010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3FFA9B1-C51E-4807-9795-11F746AEBC4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F2C1A06-39A1-4122-9E8E-B9E265881909}" type="datetimeFigureOut">
              <a:rPr lang="en-US" smtClean="0"/>
              <a:t>5/2/2010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3FFA9B1-C51E-4807-9795-11F746AEBC4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0F2C1A06-39A1-4122-9E8E-B9E265881909}" type="datetimeFigureOut">
              <a:rPr lang="en-US" smtClean="0"/>
              <a:t>5/2/2010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F3FFA9B1-C51E-4807-9795-11F746AEBC4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2C1A06-39A1-4122-9E8E-B9E265881909}" type="datetimeFigureOut">
              <a:rPr lang="en-US" smtClean="0"/>
              <a:t>5/2/2010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3FFA9B1-C51E-4807-9795-11F746AEBC4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0F2C1A06-39A1-4122-9E8E-B9E265881909}" type="datetimeFigureOut">
              <a:rPr lang="en-US" smtClean="0"/>
              <a:t>5/2/2010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3FFA9B1-C51E-4807-9795-11F746AEBC48}"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F2C1A06-39A1-4122-9E8E-B9E265881909}" type="datetimeFigureOut">
              <a:rPr lang="en-US" smtClean="0"/>
              <a:t>5/2/2010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3FFA9B1-C51E-4807-9795-11F746AEBC4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Survey Results</a:t>
            </a:r>
            <a:endParaRPr lang="en-US" dirty="0"/>
          </a:p>
        </p:txBody>
      </p:sp>
      <p:sp>
        <p:nvSpPr>
          <p:cNvPr id="3" name="Subtitle 2"/>
          <p:cNvSpPr>
            <a:spLocks noGrp="1"/>
          </p:cNvSpPr>
          <p:nvPr>
            <p:ph type="subTitle" idx="1"/>
          </p:nvPr>
        </p:nvSpPr>
        <p:spPr/>
        <p:txBody>
          <a:bodyPr/>
          <a:lstStyle/>
          <a:p>
            <a:r>
              <a:rPr lang="en-US" dirty="0" smtClean="0"/>
              <a:t>Office Productivity module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networking	</a:t>
            </a:r>
            <a:endParaRPr lang="en-US" dirty="0"/>
          </a:p>
        </p:txBody>
      </p:sp>
      <p:sp>
        <p:nvSpPr>
          <p:cNvPr id="3" name="Content Placeholder 2"/>
          <p:cNvSpPr>
            <a:spLocks noGrp="1"/>
          </p:cNvSpPr>
          <p:nvPr>
            <p:ph idx="1"/>
          </p:nvPr>
        </p:nvSpPr>
        <p:spPr/>
        <p:txBody>
          <a:bodyPr/>
          <a:lstStyle/>
          <a:p>
            <a:r>
              <a:rPr lang="en-US" dirty="0" smtClean="0"/>
              <a:t>Hypothesis: Younger people use social networking sites for a variety of uses more often than older users</a:t>
            </a:r>
          </a:p>
          <a:p>
            <a:r>
              <a:rPr lang="en-US" dirty="0" smtClean="0"/>
              <a:t>Correct! Younger participants answered that they use social networking sites to share photos, share announcements, and maintain contact with family and friends. However, the older participants only used social networking sites to maintain contact with family and friends, and some participants did not use them at all.</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games	</a:t>
            </a:r>
            <a:endParaRPr lang="en-US" dirty="0"/>
          </a:p>
        </p:txBody>
      </p:sp>
      <p:sp>
        <p:nvSpPr>
          <p:cNvPr id="3" name="Content Placeholder 2"/>
          <p:cNvSpPr>
            <a:spLocks noGrp="1"/>
          </p:cNvSpPr>
          <p:nvPr>
            <p:ph idx="1"/>
          </p:nvPr>
        </p:nvSpPr>
        <p:spPr/>
        <p:txBody>
          <a:bodyPr/>
          <a:lstStyle/>
          <a:p>
            <a:r>
              <a:rPr lang="en-US" dirty="0" smtClean="0"/>
              <a:t>Hypothesis: Younger people use gaming systems more often than older people.</a:t>
            </a:r>
          </a:p>
          <a:p>
            <a:r>
              <a:rPr lang="en-US" dirty="0" smtClean="0"/>
              <a:t>Correct again! The majority of younger people answered that they use their gaming systems between 5-10 hours a week, and sometimes used their gaming systems for other uses such as surfing the web, or watching DVDs. Whereas, the older participants spent little or no time on </a:t>
            </a:r>
            <a:r>
              <a:rPr lang="en-US" smtClean="0"/>
              <a:t>gaming systems.</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14</TotalTime>
  <Words>148</Words>
  <Application>Microsoft Office PowerPoint</Application>
  <PresentationFormat>On-screen Show (4:3)</PresentationFormat>
  <Paragraphs>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Opulent</vt:lpstr>
      <vt:lpstr>Survey Results</vt:lpstr>
      <vt:lpstr>Social networking </vt:lpstr>
      <vt:lpstr>Video games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Survey Results</dc:title>
  <dc:creator>Sherry Coleman</dc:creator>
  <cp:lastModifiedBy>Sherry Coleman</cp:lastModifiedBy>
  <cp:revision>2</cp:revision>
  <dcterms:created xsi:type="dcterms:W3CDTF">2010-05-02T17:31:00Z</dcterms:created>
  <dcterms:modified xsi:type="dcterms:W3CDTF">2010-05-02T17:45:17Z</dcterms:modified>
</cp:coreProperties>
</file>